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EA178648-7E7D-4ADA-8EB0-F3D6AA7B0B47}" type="datetimeFigureOut">
              <a:rPr lang="en-US" smtClean="0"/>
              <a:t>3/12/2018</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D5D6B6B-F66F-4E0D-8C95-80E9E02ED0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78648-7E7D-4ADA-8EB0-F3D6AA7B0B47}"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78648-7E7D-4ADA-8EB0-F3D6AA7B0B47}"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178648-7E7D-4ADA-8EB0-F3D6AA7B0B47}"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78648-7E7D-4ADA-8EB0-F3D6AA7B0B47}"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178648-7E7D-4ADA-8EB0-F3D6AA7B0B47}"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D6B6B-F66F-4E0D-8C95-80E9E02ED017}"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178648-7E7D-4ADA-8EB0-F3D6AA7B0B47}"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D6B6B-F66F-4E0D-8C95-80E9E02ED017}"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78648-7E7D-4ADA-8EB0-F3D6AA7B0B47}"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8648-7E7D-4ADA-8EB0-F3D6AA7B0B47}"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D6B6B-F66F-4E0D-8C95-80E9E02ED0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EA178648-7E7D-4ADA-8EB0-F3D6AA7B0B47}" type="datetimeFigureOut">
              <a:rPr lang="en-US" smtClean="0"/>
              <a:t>3/12/2018</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6D5D6B6B-F66F-4E0D-8C95-80E9E02ED0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EA178648-7E7D-4ADA-8EB0-F3D6AA7B0B47}" type="datetimeFigureOut">
              <a:rPr lang="en-US" smtClean="0"/>
              <a:t>3/12/2018</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6D5D6B6B-F66F-4E0D-8C95-80E9E02ED0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EA178648-7E7D-4ADA-8EB0-F3D6AA7B0B47}" type="datetimeFigureOut">
              <a:rPr lang="en-US" smtClean="0"/>
              <a:t>3/12/2018</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D5D6B6B-F66F-4E0D-8C95-80E9E02ED0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66800"/>
            <a:ext cx="7056121" cy="2590800"/>
          </a:xfrm>
        </p:spPr>
        <p:txBody>
          <a:bodyPr>
            <a:normAutofit fontScale="90000"/>
          </a:bodyPr>
          <a:lstStyle/>
          <a:p>
            <a:pPr algn="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t/>
            </a:r>
            <a:br>
              <a:rPr lang="fa-IR" sz="3600" b="1" dirty="0" smtClean="0"/>
            </a:br>
            <a:r>
              <a:rPr lang="fa-IR" sz="3600" b="1" dirty="0" smtClean="0">
                <a:solidFill>
                  <a:schemeClr val="accent4">
                    <a:lumMod val="50000"/>
                  </a:schemeClr>
                </a:solidFill>
              </a:rPr>
              <a:t>    به نام ایزد دوست که هر چه داریم از اوست</a:t>
            </a:r>
            <a:endParaRPr lang="en-US" sz="3600" b="1" dirty="0">
              <a:solidFill>
                <a:schemeClr val="accent4">
                  <a:lumMod val="50000"/>
                </a:schemeClr>
              </a:solidFill>
            </a:endParaRPr>
          </a:p>
        </p:txBody>
      </p:sp>
    </p:spTree>
    <p:extLst>
      <p:ext uri="{BB962C8B-B14F-4D97-AF65-F5344CB8AC3E}">
        <p14:creationId xmlns:p14="http://schemas.microsoft.com/office/powerpoint/2010/main" val="3022371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239000" cy="5867400"/>
          </a:xfrm>
        </p:spPr>
        <p:txBody>
          <a:bodyPr>
            <a:normAutofit fontScale="90000"/>
          </a:bodyPr>
          <a:lstStyle/>
          <a:p>
            <a:pPr algn="r"/>
            <a:r>
              <a:rPr lang="fa-IR" sz="2800" b="1" dirty="0" smtClean="0"/>
              <a:t>خَالِطُوا النَّاسَ مُخَالَطَةً إن مِتُّم مَعَهَا بَکَوا عَلَیکُم و اِن عِشتم   حَنُّوا اِلَیکُم                                                       </a:t>
            </a:r>
            <a:r>
              <a:rPr lang="fa-IR" sz="2400" dirty="0" smtClean="0"/>
              <a:t>(حکمت 10)</a:t>
            </a:r>
            <a:br>
              <a:rPr lang="fa-IR" sz="2400" dirty="0" smtClean="0"/>
            </a:br>
            <a:r>
              <a:rPr lang="fa-IR" sz="2400" dirty="0" smtClean="0">
                <a:solidFill>
                  <a:srgbClr val="00B050"/>
                </a:solidFill>
              </a:rPr>
              <a:t>با مردم به گونه ای معاشرت کنید که اگر درآن حال بمیرید برای شما گریه کنند و اگر زنده ماندید مشتاق شما باشند.</a:t>
            </a:r>
            <a:r>
              <a:rPr lang="fa-IR" sz="2800" b="1" dirty="0" smtClean="0">
                <a:solidFill>
                  <a:srgbClr val="00B050"/>
                </a:solidFill>
              </a:rPr>
              <a:t/>
            </a:r>
            <a:br>
              <a:rPr lang="fa-IR" sz="2800" b="1" dirty="0" smtClean="0">
                <a:solidFill>
                  <a:srgbClr val="00B050"/>
                </a:solidFill>
              </a:rPr>
            </a:br>
            <a:r>
              <a:rPr lang="fa-IR" sz="2800" b="1" dirty="0" smtClean="0">
                <a:solidFill>
                  <a:srgbClr val="00B050"/>
                </a:solidFill>
              </a:rPr>
              <a:t/>
            </a:r>
            <a:br>
              <a:rPr lang="fa-IR" sz="2800" b="1" dirty="0" smtClean="0">
                <a:solidFill>
                  <a:srgbClr val="00B050"/>
                </a:solidFill>
              </a:rPr>
            </a:br>
            <a:r>
              <a:rPr lang="fa-IR" sz="2800" b="1" dirty="0" smtClean="0">
                <a:solidFill>
                  <a:schemeClr val="tx1">
                    <a:lumMod val="95000"/>
                    <a:lumOff val="5000"/>
                  </a:schemeClr>
                </a:solidFill>
              </a:rPr>
              <a:t>إذاحُیِّیتَ بِتَحِیَّةٍ فَحَیِّ بِاَحسَنَ مِنهَا                        </a:t>
            </a:r>
            <a:r>
              <a:rPr lang="fa-IR" sz="2400" dirty="0" smtClean="0">
                <a:solidFill>
                  <a:schemeClr val="tx1">
                    <a:lumMod val="95000"/>
                    <a:lumOff val="5000"/>
                  </a:schemeClr>
                </a:solidFill>
              </a:rPr>
              <a:t>(حکمت 62)</a:t>
            </a:r>
            <a:br>
              <a:rPr lang="fa-IR" sz="2400" dirty="0" smtClean="0">
                <a:solidFill>
                  <a:schemeClr val="tx1">
                    <a:lumMod val="95000"/>
                    <a:lumOff val="5000"/>
                  </a:schemeClr>
                </a:solidFill>
              </a:rPr>
            </a:br>
            <a:r>
              <a:rPr lang="fa-IR" sz="2400" dirty="0" smtClean="0">
                <a:solidFill>
                  <a:srgbClr val="00B050"/>
                </a:solidFill>
              </a:rPr>
              <a:t>هر گاه درودی به تو گفته شود به درودی بهترپاسخ بده.</a:t>
            </a:r>
            <a:r>
              <a:rPr lang="fa-IR" sz="2800" b="1" dirty="0">
                <a:solidFill>
                  <a:srgbClr val="00B050"/>
                </a:solidFill>
              </a:rPr>
              <a:t/>
            </a:r>
            <a:br>
              <a:rPr lang="fa-IR" sz="2800" b="1" dirty="0">
                <a:solidFill>
                  <a:srgbClr val="00B050"/>
                </a:solidFill>
              </a:rPr>
            </a:br>
            <a:r>
              <a:rPr lang="fa-IR" sz="2800" b="1" dirty="0" smtClean="0">
                <a:solidFill>
                  <a:srgbClr val="00B050"/>
                </a:solidFill>
              </a:rPr>
              <a:t/>
            </a:r>
            <a:br>
              <a:rPr lang="fa-IR" sz="2800" b="1" dirty="0" smtClean="0">
                <a:solidFill>
                  <a:srgbClr val="00B050"/>
                </a:solidFill>
              </a:rPr>
            </a:br>
            <a:r>
              <a:rPr lang="fa-IR" sz="2800" b="1" dirty="0" smtClean="0"/>
              <a:t>لا تظُنَّنَّ بِکَلِمَةٍ خَرَجَت مِن أحَدٍ سُوءاً وَ أنتَ تَجِدُ لها فی الخیرِ      مُحتَمِلاً                                                    </a:t>
            </a:r>
            <a:r>
              <a:rPr lang="fa-IR" sz="2400" dirty="0" smtClean="0"/>
              <a:t>(حکمت 360)</a:t>
            </a:r>
            <a:br>
              <a:rPr lang="fa-IR" sz="2400" dirty="0" smtClean="0"/>
            </a:br>
            <a:r>
              <a:rPr lang="fa-IR" sz="2400" dirty="0" smtClean="0">
                <a:solidFill>
                  <a:srgbClr val="00B050"/>
                </a:solidFill>
              </a:rPr>
              <a:t>به سخنی که از کسی صادر شده تا زمانی ک مَحمِل خوبی برای آن می یابی بد گمان مشو</a:t>
            </a:r>
            <a:br>
              <a:rPr lang="fa-IR" sz="2400" dirty="0" smtClean="0">
                <a:solidFill>
                  <a:srgbClr val="00B050"/>
                </a:solidFill>
              </a:rPr>
            </a:br>
            <a:r>
              <a:rPr lang="fa-IR" sz="2800" b="1" dirty="0" smtClean="0"/>
              <a:t> مَن لَانَ عُودُهُ کَثُفَت أغصَانُهُ                              </a:t>
            </a:r>
            <a:r>
              <a:rPr lang="fa-IR" sz="2400" dirty="0" smtClean="0"/>
              <a:t>(حکمت 214)</a:t>
            </a:r>
            <a:r>
              <a:rPr lang="fa-IR" sz="2800" b="1" dirty="0" smtClean="0"/>
              <a:t>  </a:t>
            </a:r>
            <a:r>
              <a:rPr lang="fa-IR" sz="2400" dirty="0" smtClean="0">
                <a:solidFill>
                  <a:srgbClr val="00B050"/>
                </a:solidFill>
              </a:rPr>
              <a:t>کسی که نهال وجودش نرم ولطیف باشد شاخه هایش فراوان می شود.</a:t>
            </a:r>
            <a:r>
              <a:rPr lang="fa-IR" sz="2800" b="1" dirty="0" smtClean="0"/>
              <a:t>                                                   </a:t>
            </a:r>
            <a:r>
              <a:rPr lang="fa-IR" sz="2800" b="1" dirty="0">
                <a:solidFill>
                  <a:srgbClr val="00B050"/>
                </a:solidFill>
              </a:rPr>
              <a:t/>
            </a:r>
            <a:br>
              <a:rPr lang="fa-IR" sz="2800" b="1" dirty="0">
                <a:solidFill>
                  <a:srgbClr val="00B050"/>
                </a:solidFill>
              </a:rPr>
            </a:br>
            <a:endParaRPr lang="en-US" sz="2800" b="1" dirty="0">
              <a:solidFill>
                <a:srgbClr val="00B050"/>
              </a:solidFill>
            </a:endParaRPr>
          </a:p>
        </p:txBody>
      </p:sp>
    </p:spTree>
    <p:extLst>
      <p:ext uri="{BB962C8B-B14F-4D97-AF65-F5344CB8AC3E}">
        <p14:creationId xmlns:p14="http://schemas.microsoft.com/office/powerpoint/2010/main" val="770656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401618"/>
          </a:xfrm>
        </p:spPr>
        <p:txBody>
          <a:bodyPr>
            <a:normAutofit fontScale="90000"/>
          </a:bodyPr>
          <a:lstStyle/>
          <a:p>
            <a:endParaRPr lang="en-US" dirty="0"/>
          </a:p>
        </p:txBody>
      </p:sp>
      <p:sp>
        <p:nvSpPr>
          <p:cNvPr id="3" name="Content Placeholder 2"/>
          <p:cNvSpPr>
            <a:spLocks noGrp="1"/>
          </p:cNvSpPr>
          <p:nvPr>
            <p:ph sz="quarter" idx="13"/>
          </p:nvPr>
        </p:nvSpPr>
        <p:spPr>
          <a:xfrm>
            <a:off x="1298448" y="1524000"/>
            <a:ext cx="3200400" cy="4200143"/>
          </a:xfrm>
        </p:spPr>
        <p:txBody>
          <a:bodyPr/>
          <a:lstStyle/>
          <a:p>
            <a:endParaRPr lang="en-US" dirty="0"/>
          </a:p>
        </p:txBody>
      </p:sp>
      <p:sp>
        <p:nvSpPr>
          <p:cNvPr id="4" name="Content Placeholder 3"/>
          <p:cNvSpPr>
            <a:spLocks noGrp="1"/>
          </p:cNvSpPr>
          <p:nvPr>
            <p:ph sz="quarter" idx="14"/>
          </p:nvPr>
        </p:nvSpPr>
        <p:spPr>
          <a:xfrm>
            <a:off x="4663440" y="1524000"/>
            <a:ext cx="3200400" cy="4200525"/>
          </a:xfrm>
        </p:spPr>
        <p:txBody>
          <a:bodyPr/>
          <a:lstStyle/>
          <a:p>
            <a:endParaRPr lang="en-US" dirty="0"/>
          </a:p>
        </p:txBody>
      </p:sp>
    </p:spTree>
    <p:extLst>
      <p:ext uri="{BB962C8B-B14F-4D97-AF65-F5344CB8AC3E}">
        <p14:creationId xmlns:p14="http://schemas.microsoft.com/office/powerpoint/2010/main" val="6313135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49</TotalTime>
  <Words>17</Words>
  <Application>Microsoft Office PowerPoint</Application>
  <PresentationFormat>On-screen Show (4:3)</PresentationFormat>
  <Paragraphs>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Pushpin</vt:lpstr>
      <vt:lpstr>                           به نام ایزد دوست که هر چه داریم از اوست</vt:lpstr>
      <vt:lpstr>خَالِطُوا النَّاسَ مُخَالَطَةً إن مِتُّم مَعَهَا بَکَوا عَلَیکُم و اِن عِشتم   حَنُّوا اِلَیکُم                                                       (حکمت 10) با مردم به گونه ای معاشرت کنید که اگر درآن حال بمیرید برای شما گریه کنند و اگر زنده ماندید مشتاق شما باشند.  إذاحُیِّیتَ بِتَحِیَّةٍ فَحَیِّ بِاَحسَنَ مِنهَا                        (حکمت 62) هر گاه درودی به تو گفته شود به درودی بهترپاسخ بده.  لا تظُنَّنَّ بِکَلِمَةٍ خَرَجَت مِن أحَدٍ سُوءاً وَ أنتَ تَجِدُ لها فی الخیرِ      مُحتَمِلاً                                                    (حکمت 360) به سخنی که از کسی صادر شده تا زمانی ک مَحمِل خوبی برای آن می یابی بد گمان مشو  مَن لَانَ عُودُهُ کَثُفَت أغصَانُهُ                              (حکمت 214)  کسی که نهال وجودش نرم ولطیف باشد شاخه هایش فراوان می شود.                                                    </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ایزد دوست که هر چه داریم از اوست</dc:title>
  <dc:creator>silverstar</dc:creator>
  <cp:lastModifiedBy>silverstar</cp:lastModifiedBy>
  <cp:revision>5</cp:revision>
  <dcterms:created xsi:type="dcterms:W3CDTF">2018-03-12T18:07:29Z</dcterms:created>
  <dcterms:modified xsi:type="dcterms:W3CDTF">2018-03-12T18:56:46Z</dcterms:modified>
</cp:coreProperties>
</file>